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525B1-337D-491B-B55C-788147196F54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4E343-A2FE-451E-AD42-35A315AFBFB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mca5</dc:creator>
  <cp:lastModifiedBy>Bhavik Patel</cp:lastModifiedBy>
  <cp:revision>2</cp:revision>
  <dcterms:created xsi:type="dcterms:W3CDTF">2012-08-06T17:41:54Z</dcterms:created>
  <dcterms:modified xsi:type="dcterms:W3CDTF">2019-11-20T08:17:53Z</dcterms:modified>
</cp:coreProperties>
</file>